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06CE47-E566-4EB7-B9EB-A16CE91EE2E7}">
  <a:tblStyle styleId="{8A06CE47-E566-4EB7-B9EB-A16CE91EE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721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“Grocery Delivery Website”</a:t>
            </a:r>
            <a:endParaRPr dirty="0"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>
            <p:extLst>
              <p:ext uri="{D42A27DB-BD31-4B8C-83A1-F6EECF244321}">
                <p14:modId xmlns:p14="http://schemas.microsoft.com/office/powerpoint/2010/main" val="2902657060"/>
              </p:ext>
            </p:extLst>
          </p:nvPr>
        </p:nvGraphicFramePr>
        <p:xfrm>
          <a:off x="68510" y="2041021"/>
          <a:ext cx="4573600" cy="2507625"/>
        </p:xfrm>
        <a:graphic>
          <a:graphicData uri="http://schemas.openxmlformats.org/drawingml/2006/table">
            <a:tbl>
              <a:tblPr>
                <a:noFill/>
                <a:tableStyleId>{8A06CE47-E566-4EB7-B9EB-A16CE91EE2E7}</a:tableStyleId>
              </a:tblPr>
              <a:tblGrid>
                <a:gridCol w="18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au721220104044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</a:t>
                      </a:r>
                      <a:r>
                        <a:rPr lang="en-US" sz="1400" u="none" strike="noStrike" cap="none" dirty="0" err="1">
                          <a:solidFill>
                            <a:srgbClr val="FFFFFF"/>
                          </a:solidFill>
                        </a:rPr>
                        <a:t>Anburaj</a:t>
                      </a: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au721220104048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     Prakash G 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au721220104058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     Praveen P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au721220104304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     Vimal R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Create back end using Java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pload this task in GitHub 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dd repository link in your task-4 PPT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Python,Java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itchFamily="34" charset="0"/>
              <a:buChar char="•"/>
            </a:pPr>
            <a:b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5FAFDD-31BF-E642-BC3A-47846EA1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488006"/>
            <a:ext cx="3686175" cy="1948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2D1D2-9FC0-5128-99FE-FCAF32AE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2" y="488006"/>
            <a:ext cx="4029073" cy="2019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A2F033-B4A5-10BE-E286-9846756F5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44" y="2707481"/>
            <a:ext cx="3686175" cy="1758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848DAA-17CF-C90C-9731-0F189B3CE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2" y="2707481"/>
            <a:ext cx="4029073" cy="17588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B743B-5292-B805-E8D5-D1633A2AA57D}"/>
              </a:ext>
            </a:extLst>
          </p:cNvPr>
          <p:cNvSpPr txBox="1"/>
          <p:nvPr/>
        </p:nvSpPr>
        <p:spPr>
          <a:xfrm>
            <a:off x="3986211" y="2114550"/>
            <a:ext cx="31861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https://github.com/Praveen-20csa31/Task4_Backend</a:t>
            </a:r>
          </a:p>
          <a:p>
            <a:endParaRPr lang="en-IN" sz="1000" dirty="0"/>
          </a:p>
          <a:p>
            <a:r>
              <a:rPr lang="en-IN" sz="1000" dirty="0"/>
              <a:t>https://github.com/vimal50331/Task-4-Backend</a:t>
            </a:r>
          </a:p>
          <a:p>
            <a:endParaRPr lang="en-IN" sz="1000" dirty="0"/>
          </a:p>
          <a:p>
            <a:r>
              <a:rPr lang="en-IN" sz="1000" dirty="0"/>
              <a:t>https://github.com/Prakash-20csa30/Task4-Backend</a:t>
            </a:r>
          </a:p>
          <a:p>
            <a:endParaRPr lang="en-IN" sz="1000" dirty="0"/>
          </a:p>
          <a:p>
            <a:r>
              <a:rPr lang="en-IN" sz="1000" dirty="0"/>
              <a:t>https://github.com/anburajg007/Task4-Backend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281</Words>
  <Application>Microsoft Office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Public Sans</vt:lpstr>
      <vt:lpstr>Times New Roman</vt:lpstr>
      <vt:lpstr>Noto Sans Symbols</vt:lpstr>
      <vt:lpstr>EB Garamond</vt:lpstr>
      <vt:lpstr>arial</vt:lpstr>
      <vt:lpstr>arial</vt:lpstr>
      <vt:lpstr>Calibri</vt:lpstr>
      <vt:lpstr>EB Garamond Medium</vt:lpstr>
      <vt:lpstr>Simple Light</vt:lpstr>
      <vt:lpstr>PowerPoint Presentation</vt:lpstr>
      <vt:lpstr>Grocery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Sree harish suyambumani</cp:lastModifiedBy>
  <cp:revision>14</cp:revision>
  <dcterms:created xsi:type="dcterms:W3CDTF">2020-08-12T02:21:46Z</dcterms:created>
  <dcterms:modified xsi:type="dcterms:W3CDTF">2023-11-15T05:52:03Z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